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1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ayli.ru/smile/detia-315.html" TargetMode="External"/><Relationship Id="rId13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9.gif"/><Relationship Id="rId12" Type="http://schemas.openxmlformats.org/officeDocument/2006/relationships/hyperlink" Target="http://www.smayli.ru/smile/detia-689.html" TargetMode="External"/><Relationship Id="rId2" Type="http://schemas.openxmlformats.org/officeDocument/2006/relationships/hyperlink" Target="http://www.smayli.ru/smile/detia-842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mayli.ru/smile/detia-718.html" TargetMode="External"/><Relationship Id="rId11" Type="http://schemas.openxmlformats.org/officeDocument/2006/relationships/image" Target="../media/image11.gif"/><Relationship Id="rId5" Type="http://schemas.openxmlformats.org/officeDocument/2006/relationships/image" Target="../media/image8.gif"/><Relationship Id="rId10" Type="http://schemas.openxmlformats.org/officeDocument/2006/relationships/hyperlink" Target="http://www.smayli.ru/smile/detia-694.html" TargetMode="External"/><Relationship Id="rId4" Type="http://schemas.openxmlformats.org/officeDocument/2006/relationships/hyperlink" Target="http://www.smayli.ru/smile/detia-836.html" TargetMode="External"/><Relationship Id="rId9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69518" y="620688"/>
            <a:ext cx="6274482" cy="481598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dirty="0" smtClean="0"/>
              <a:t>Адаптация детей дошкольного возраста в образовательной среде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5589240"/>
            <a:ext cx="5114778" cy="110124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Подготовила: педагог-психолог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Антонова Лидия Викторовна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548680"/>
            <a:ext cx="269979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«Дом детского творчества»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Ясногорского района Тульской области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задумчивый малы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3048000" cy="457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86050" y="5357826"/>
            <a:ext cx="6175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проявляется?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0"/>
            <a:ext cx="721523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Адаптация детей дошкольного возраста в образовательной среде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3068960"/>
            <a:ext cx="378621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Что это такое?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6533348" cy="1378412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Для любого ребёнка приход в дошкольное учреждение сопровождается стрессом.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4291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Стресс может вызвать у малыша                           защитную реакцию в виде: </a:t>
            </a:r>
          </a:p>
          <a:p>
            <a:r>
              <a:rPr lang="ru-RU" dirty="0" smtClean="0"/>
              <a:t>Отказа от еды; </a:t>
            </a:r>
          </a:p>
          <a:p>
            <a:r>
              <a:rPr lang="ru-RU" dirty="0" smtClean="0"/>
              <a:t>Сна; </a:t>
            </a:r>
          </a:p>
          <a:p>
            <a:r>
              <a:rPr lang="ru-RU" dirty="0" smtClean="0"/>
              <a:t>Общения с окружающими;</a:t>
            </a:r>
          </a:p>
          <a:p>
            <a:r>
              <a:rPr lang="ru-RU" dirty="0" smtClean="0"/>
              <a:t>Капризов;</a:t>
            </a:r>
          </a:p>
          <a:p>
            <a:r>
              <a:rPr lang="ru-RU" dirty="0" smtClean="0"/>
              <a:t>Страхов;</a:t>
            </a:r>
          </a:p>
          <a:p>
            <a:r>
              <a:rPr lang="ru-RU" dirty="0" smtClean="0"/>
              <a:t>Ухода в себя (замыкания);</a:t>
            </a:r>
          </a:p>
          <a:p>
            <a:r>
              <a:rPr lang="ru-RU" dirty="0" smtClean="0"/>
              <a:t>Бурного протеста;</a:t>
            </a:r>
          </a:p>
          <a:p>
            <a:r>
              <a:rPr lang="ru-RU" dirty="0" smtClean="0"/>
              <a:t>Агрессии в отношении                                        взрослых и детей</a:t>
            </a:r>
            <a:endParaRPr lang="ru-RU" dirty="0"/>
          </a:p>
        </p:txBody>
      </p:sp>
      <p:pic>
        <p:nvPicPr>
          <p:cNvPr id="16386" name="Picture 2" descr="Картинки по запросу обиженный ребе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571744"/>
            <a:ext cx="2642227" cy="1928826"/>
          </a:xfrm>
          <a:prstGeom prst="rect">
            <a:avLst/>
          </a:prstGeom>
          <a:noFill/>
        </p:spPr>
      </p:pic>
      <p:pic>
        <p:nvPicPr>
          <p:cNvPr id="16390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0"/>
            <a:ext cx="1785950" cy="2252162"/>
          </a:xfrm>
          <a:prstGeom prst="rect">
            <a:avLst/>
          </a:prstGeom>
          <a:noFill/>
        </p:spPr>
      </p:pic>
      <p:pic>
        <p:nvPicPr>
          <p:cNvPr id="16392" name="Picture 8" descr="Картинки по запросу обиженный ребе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0707" y="4714860"/>
            <a:ext cx="2853293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Длительность адаптации варьируется от 2 недель до 2-6 месяцев нахождения в дошкольном учреждении</a:t>
            </a:r>
            <a:endParaRPr lang="ru-RU" dirty="0"/>
          </a:p>
        </p:txBody>
      </p:sp>
      <p:pic>
        <p:nvPicPr>
          <p:cNvPr id="4" name="Picture 2" descr="D:\Работа в саду\детский сад для распечатки\детский сад\сборка (28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357430"/>
            <a:ext cx="6897882" cy="439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Анимашки Дети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214290"/>
            <a:ext cx="742950" cy="1171575"/>
          </a:xfrm>
          <a:prstGeom prst="rect">
            <a:avLst/>
          </a:prstGeom>
          <a:noFill/>
        </p:spPr>
      </p:pic>
      <p:pic>
        <p:nvPicPr>
          <p:cNvPr id="3078" name="Picture 6" descr="Анимашки Дети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500702"/>
            <a:ext cx="1076325" cy="1114425"/>
          </a:xfrm>
          <a:prstGeom prst="rect">
            <a:avLst/>
          </a:prstGeom>
          <a:noFill/>
        </p:spPr>
      </p:pic>
      <p:pic>
        <p:nvPicPr>
          <p:cNvPr id="5" name="Picture 10" descr="Анимашки Дети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5072074"/>
            <a:ext cx="1447800" cy="1266826"/>
          </a:xfrm>
          <a:prstGeom prst="rect">
            <a:avLst/>
          </a:prstGeom>
          <a:noFill/>
        </p:spPr>
      </p:pic>
      <p:pic>
        <p:nvPicPr>
          <p:cNvPr id="6" name="Picture 8" descr="Анимашки Дети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214290"/>
            <a:ext cx="1190625" cy="1524001"/>
          </a:xfrm>
          <a:prstGeom prst="rect">
            <a:avLst/>
          </a:prstGeom>
          <a:noFill/>
        </p:spPr>
      </p:pic>
      <p:pic>
        <p:nvPicPr>
          <p:cNvPr id="3080" name="Picture 8" descr="Анимашки Дети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20" y="3000372"/>
            <a:ext cx="971550" cy="1447801"/>
          </a:xfrm>
          <a:prstGeom prst="rect">
            <a:avLst/>
          </a:prstGeom>
          <a:noFill/>
        </p:spPr>
      </p:pic>
      <p:pic>
        <p:nvPicPr>
          <p:cNvPr id="3082" name="Picture 10" descr="Анимашки Дети">
            <a:hlinkClick r:id="rId12"/>
          </p:cNvPr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86710" y="2786058"/>
            <a:ext cx="1181100" cy="10668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4414" y="0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  </a:t>
            </a:r>
            <a:endParaRPr lang="ru-RU" sz="36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714620"/>
            <a:ext cx="8416086" cy="258532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родители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могут облегчить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адаптационный период?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7372429"/>
          </a:xfrm>
          <a:prstGeom prst="rect">
            <a:avLst/>
          </a:prstGeom>
          <a:noFill/>
        </p:spPr>
      </p:pic>
      <p:pic>
        <p:nvPicPr>
          <p:cNvPr id="17410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57686" cy="3270308"/>
          </a:xfrm>
          <a:prstGeom prst="rect">
            <a:avLst/>
          </a:prstGeom>
          <a:noFill/>
        </p:spPr>
      </p:pic>
      <p:pic>
        <p:nvPicPr>
          <p:cNvPr id="17412" name="Picture 4" descr="Картинки по запросу родители обнимают ребен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24249"/>
            <a:ext cx="5000628" cy="333375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214290"/>
            <a:ext cx="5643602" cy="642942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Утро начните с улыбки и бодрого настроения…</a:t>
            </a:r>
          </a:p>
          <a:p>
            <a:pPr algn="r"/>
            <a:r>
              <a:rPr lang="ru-RU" dirty="0" smtClean="0"/>
              <a:t>Ежедневно приучайте ребёнка к мысли о том, что посещение дошкольного учреждения, это его «работа»…</a:t>
            </a:r>
          </a:p>
          <a:p>
            <a:pPr algn="r"/>
            <a:r>
              <a:rPr lang="ru-RU" dirty="0" smtClean="0"/>
              <a:t>Прощание  должно быть быстрым…</a:t>
            </a:r>
          </a:p>
          <a:p>
            <a:pPr algn="r"/>
            <a:r>
              <a:rPr lang="ru-RU" dirty="0" smtClean="0"/>
              <a:t>Объясните ребёнку, когда придёте…</a:t>
            </a:r>
          </a:p>
          <a:p>
            <a:pPr algn="r"/>
            <a:r>
              <a:rPr lang="ru-RU" dirty="0" smtClean="0"/>
              <a:t>Не стойте в раздевалке за дверью и не ходите по группе…</a:t>
            </a:r>
          </a:p>
          <a:p>
            <a:pPr algn="r"/>
            <a:r>
              <a:rPr lang="ru-RU" dirty="0" smtClean="0"/>
              <a:t>Придерживайтесь дома того же режима, что и в ДОУ.</a:t>
            </a:r>
          </a:p>
          <a:p>
            <a:pPr algn="r"/>
            <a:r>
              <a:rPr lang="ru-RU" dirty="0" smtClean="0"/>
              <a:t>Приучайте ребёнка к самостоятельности…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родители гуляют с ребенком в пар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000372"/>
            <a:ext cx="3364247" cy="189070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857232"/>
            <a:ext cx="61436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Побудьте с ним вдвоем;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Поиграйте или почитайте вместе;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Не спешите домой после садика;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Погуляйте на детской площадке                  или просто побродите, сопровождая прогулку веселой беседой;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Обсудите прошедший день;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Выслушайте ребенка, ответьте на все вопросы и поддержите,                                если произошла                                   малейшая неприятность.</a:t>
            </a:r>
            <a:endParaRPr lang="ru-RU" sz="2400" dirty="0">
              <a:latin typeface="Constantia" pitchFamily="18" charset="0"/>
            </a:endParaRPr>
          </a:p>
        </p:txBody>
      </p:sp>
      <p:pic>
        <p:nvPicPr>
          <p:cNvPr id="18436" name="Picture 4" descr="Картинки по запросу родители обнимают ребен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914920"/>
            <a:ext cx="2914620" cy="19430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214290"/>
            <a:ext cx="85459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Задача родителей состоит в том,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чтобы создать дома спокойную обстановку: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438" name="Picture 6" descr="Картинки по запросу мама играет с ребенк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000108"/>
            <a:ext cx="2560388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372429"/>
          </a:xfrm>
          <a:prstGeom prst="rect">
            <a:avLst/>
          </a:prstGeom>
          <a:noFill/>
        </p:spPr>
      </p:pic>
      <p:pic>
        <p:nvPicPr>
          <p:cNvPr id="22534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0"/>
            <a:ext cx="9144000" cy="392013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357562"/>
            <a:ext cx="8229600" cy="3643314"/>
          </a:xfrm>
        </p:spPr>
        <p:txBody>
          <a:bodyPr/>
          <a:lstStyle/>
          <a:p>
            <a:r>
              <a:rPr lang="ru-RU" dirty="0" smtClean="0"/>
              <a:t>Наблюдайте за ребёнком весь         адаптационный период.</a:t>
            </a:r>
          </a:p>
          <a:p>
            <a:r>
              <a:rPr lang="ru-RU" dirty="0" smtClean="0"/>
              <a:t>Изменение настроения, поведения,        нарушения сна, аппетита, частота заболеваний, любые новообразования «говорят» о результатах адаптации детей к детскому саду.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0"/>
            <a:ext cx="40719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самое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главное…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90011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857760"/>
            <a:ext cx="8229600" cy="1143000"/>
          </a:xfrm>
        </p:spPr>
        <p:txBody>
          <a:bodyPr/>
          <a:lstStyle/>
          <a:p>
            <a:r>
              <a:rPr lang="ru-RU" b="1" dirty="0" smtClean="0"/>
              <a:t>БЛАГОДАРЮ ЗА ВНИМАНИЕ!</a:t>
            </a:r>
            <a:endParaRPr lang="ru-RU" b="1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161</TotalTime>
  <Words>223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 Адаптация детей дошкольного возраста в образовательной среде</vt:lpstr>
      <vt:lpstr>Слайд 2</vt:lpstr>
      <vt:lpstr>Для любого ребёнка приход в дошкольное учреждение сопровождается стрессом.</vt:lpstr>
      <vt:lpstr>Длительность адаптации варьируется от 2 недель до 2-6 месяцев нахождения в дошкольном учреждении</vt:lpstr>
      <vt:lpstr>Слайд 5</vt:lpstr>
      <vt:lpstr>Слайд 6</vt:lpstr>
      <vt:lpstr>Слайд 7</vt:lpstr>
      <vt:lpstr>Слайд 8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</dc:creator>
  <cp:lastModifiedBy>Лидочка</cp:lastModifiedBy>
  <cp:revision>21</cp:revision>
  <dcterms:created xsi:type="dcterms:W3CDTF">2017-08-15T07:36:35Z</dcterms:created>
  <dcterms:modified xsi:type="dcterms:W3CDTF">2019-10-23T08:21:25Z</dcterms:modified>
</cp:coreProperties>
</file>