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4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4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6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96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2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9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21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39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0C56A-F563-472B-B139-0A889E346B74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1D261-F573-4F28-A56D-E9BB32E52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25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14656" y="318655"/>
            <a:ext cx="5652654" cy="606319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детского творчества»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Ясногорского района Тульской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«ЮНЫЙ ХИМИК»</a:t>
            </a:r>
          </a:p>
          <a:p>
            <a:pPr algn="ctr"/>
            <a:endParaRPr lang="ru-RU" sz="2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Арешова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Алина </a:t>
            </a:r>
            <a:r>
              <a:rPr lang="ru-RU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Сергеевна,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педагог-организатор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ДО «ДДТ»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86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st4.depositphotos.com/16122460/25217/i/950/depositphotos_252174116-stock-photo-composition-with-laboratory-glassware-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7109" y="2750849"/>
            <a:ext cx="8506691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«Маятник 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свечи»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045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static8.depositphotos.com/1389325/856/v/950/depositphotos_8562162-stock-illustration-chemistry-icons-and-formulas-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6854" y="365125"/>
            <a:ext cx="9878292" cy="5940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большая и толстая свеча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Шпажка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стакана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действий: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Ставим стаканы напротив, на расстоянии длины шпажки (она должна на них лежать)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свечи с другого конца вырезаем еще один фитиль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Прокалываем свечу шпажкой ровно по центру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Шпажку размещаем между стаканами и поджигаем оба фитиля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Наблюдаем, как свечка сама наклоняется в одну или другую сторону, словно маятник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Совет: Не забудьте чем-то застелить стол, чтобы воск его не испачкал.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воск нагревается, он тает и собирается в каплю. И эта капля перетягивает свечу в свою сторону, но подобная картина наблюдается и с другой стороны. Поэтому тяжесть каждой новой капли поочередно наклоняет свечу.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95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static8.depositphotos.com/1389325/856/v/950/depositphotos_8562162-stock-illustration-chemistry-icons-and-formulas-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46" y="-9188"/>
            <a:ext cx="12208334" cy="68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Ð¡Ð²ÐµÑÐ° ÑÐ°Ð¼Ð° ÑÑÐµÐ³ÑÐ»Ð¸ÑÑÐµÑ ÑÐ¾ÑÐ½ÑÐ¹ ÑÐµÐ½ÑÑ ÑÑÐ¶ÐµÑÑ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428" y="235527"/>
            <a:ext cx="7446209" cy="64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69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st3.depositphotos.com/1606463/16838/i/950/depositphotos_168386900-stock-photo-science-chemistry-discover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0364" y="2055813"/>
            <a:ext cx="8686800" cy="101566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«Движущаяся вода»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st2.depositphotos.com/1021180/11986/i/950/depositphotos_119864296-stock-photo-organic-chemical-formula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4182" y="515071"/>
            <a:ext cx="11083636" cy="618630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стаканов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пищевых красителей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салфетки</a:t>
            </a:r>
          </a:p>
          <a:p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Выполнение:</a:t>
            </a:r>
          </a:p>
          <a:p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Воду разлейте по стаканам через один, закрасив каждый в разный цвет. Хотя не менее увлекательно будет, если разлить ее по каждому стакану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Сложите салфетку в трубочку и согните пополам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Поставьте, как показано на картинке, одну салфетку на 2 стакана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пару часов сможете любоваться радугой из воды!</a:t>
            </a:r>
          </a:p>
          <a:p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</a:t>
            </a:r>
          </a:p>
          <a:p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происходит за счет разницы давления, уровня и сил поверхностного притяжения воды. Жидкость поднимается вверх по капиллярам салфетки за счет того, что принимает вогнутую форму (мениск). При таком положении давление жидкости под этим мениском становится меньше атмосферного, и вода стремится вверх. Притяжение между молекулами воды слабеет, она растекается по твердому телу. А дальше играет роль уровень воды и сила притяжения между молекулами, которая становится сильнее. Они пытаются сократить контакт с поверхностью и собираются в капли.</a:t>
            </a:r>
          </a:p>
        </p:txBody>
      </p:sp>
    </p:spTree>
    <p:extLst>
      <p:ext uri="{BB962C8B-B14F-4D97-AF65-F5344CB8AC3E}">
        <p14:creationId xmlns:p14="http://schemas.microsoft.com/office/powerpoint/2010/main" val="14473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media.istockphoto.com/photos/doodle-of-chemistry-formula-subject-on-black-chalk-board-background-picture-id101948116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ÐÐ¾ÑÐµÐ²Ð°Ð½Ð¸Ðµ Ð²Ð¾Ð´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95" y="544103"/>
            <a:ext cx="7838209" cy="576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248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thumbs.dreamstime.com/b/%D1%81%D1%82%D0%B5%D0%BA%D0%BB%D0%BE%D0%B8%D0%B7%D0%B4%D0%B5%D0%BB%D0%B8%D0%B5-%D0%B8-%D0%BC%D0%B8%D0%BA%D1%80%D0%BE%D1%81%D0%BA%D0%BE%D0%BF-%D0%BB%D0%B0%D0%B1%D0%BE%D1%80%D0%B0%D1%82%D0%BE%D1%80%D0%B8%D0%B8-%D0%BD%D0%B0-%D0%BA%D0%BB%D0%B0%D1%81%D1%81%D0%BD-%D0%BA%D0%BB%D0%B0%D1%81%D1%81%D0%BD%D0%BE%D0%BC-%D1%81-1429819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0" y="2881745"/>
            <a:ext cx="8146473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«Давление воздуха»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0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st.depositphotos.com/2013817/4211/v/950/depositphotos_42110915-stock-illustration-back-to-school-seamless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365125"/>
            <a:ext cx="10716491" cy="56323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нужно: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 с водой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Кусок картона или лист бумаги</a:t>
            </a:r>
          </a:p>
          <a:p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Наполните наполовину стакан водой, хотя ее точное количество не играет большой роли. Главное, чтобы был воздух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поместите кусок картона на отверстие, поверните стакан на 180 градусов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стакан будет перевернут, вы можете отпустить картон. Вода не выльется, а картон будет держаться</a:t>
            </a:r>
          </a:p>
          <a:p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стакане отрицательное давление ниже, чем в окружающей среде, создается мини-вакуум. Давление снаружи больше, так что картон прижимается к стакану и предотвращает вытекание воды.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t.depositphotos.com/2013817/4211/v/950/depositphotos_42110915-stock-illustration-back-to-school-seamless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038225"/>
            <a:ext cx="685800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static1.bigstockphoto.com/1/2/3/large1500/32135176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1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52109" y="2147888"/>
            <a:ext cx="7079673" cy="17543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«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ветное и движущееся молоко»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22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pbs.twimg.com/media/DaxETavWsAQjwU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0818" y="2743199"/>
            <a:ext cx="9490364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</a:p>
          <a:p>
            <a:pPr algn="ctr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Эксперименты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проводить только под строжайшим контролем взрослых!</a:t>
            </a:r>
          </a:p>
        </p:txBody>
      </p:sp>
      <p:pic>
        <p:nvPicPr>
          <p:cNvPr id="17412" name="Picture 4" descr="https://static.wixstatic.com/media/9852b0_cae4bbbc3b464a23bf11c396ef593424~mv2_d_1403_1276_s_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0"/>
            <a:ext cx="3266786" cy="297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490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28233"/>
            <a:ext cx="10647218" cy="56015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потребуется: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молока – около 50-100 мл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Неглубокая емкость или тарелка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краски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Жидкое мыльное средство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выполнения: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Наливаем в тарелку молока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любые красители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Ватную палочку окунаем в любом жидком мыльном средстве, ставим ее в некоторых местах на молоке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начинает двигаться, а цвета смешиваться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Молекулы моющего средства вступают в реакцию с частицами жира в молоке, заставляя их перемещаться. Они как бы расходятся от молекул моющей жидкости. По этой причине обезжиренный продукт не подходит.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781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st2.depositphotos.com/1021180/11986/i/950/depositphotos_119864308-stock-photo-organic-chemical-formula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954" y="474181"/>
            <a:ext cx="8278091" cy="59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2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st2.depositphotos.com/1606463/6668/i/950/depositphotos_66682377-stock-photo-chemistr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73927" y="365125"/>
            <a:ext cx="6442364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внимание!!!</a:t>
            </a:r>
            <a:endParaRPr lang="ru-RU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01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bs.twimg.com/media/D0KZ6yHXcAAeuzF.png: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3346" y="295852"/>
            <a:ext cx="11513127" cy="66479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при проведении опытов в домашних 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</a:p>
          <a:p>
            <a:pPr algn="ctr"/>
            <a:endParaRPr lang="ru-RU" sz="32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тем, как начать работу с химическими веществами, рабочую поверхность нужно защитить, застелив пленкой или бумагой. Это избавит родителей от ненужной уборки и позволит сохранить внешний вид и функциональность мебели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работы не нужно слишком близко подходить к реагентам, наклоняясь над ними. Особенно если в планах – химические эксперименты для маленьких детей, в которых участвую небезопасные вещества. Мера позволит защитить слизистые рта и глаза от раздражения и ожогов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нужно использовать защитные приспособления: перчатки, очки. Они должны подходить ребенку по размеру и не мешать ему во время проведения эксперимента.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6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master-prod.s3.eu-central-1.amazonaws.com/organization/91812organiz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76800" y="2161309"/>
            <a:ext cx="6927273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«Подводный вулкан»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29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364" y="365125"/>
            <a:ext cx="11430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Подготовьте: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Широкую и высокую вазу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Пузырек пустой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Соду пищевую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краситель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Уксус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выполнения: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Наливаем в вазу холодную воду, примерно 0,5 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ней добавляем 100 мл уксуса, его количества зависит от объема воды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пузырек насыпаем соду через лейку или самодельный конус из бумаги, половину от всего объема пузырька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к ней краситель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Опускаем пузырек в вазу и наблюдаем, как вода бурлит и изменяет цвет</a:t>
            </a:r>
          </a:p>
          <a:p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простая химическая реакция кислоты и щелочи. Когда уксус вступает в реакцию с попавшей в воду содой, то происходит бурление, которое закрашивает краситель.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567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t3.depositphotos.com/6125608/19308/i/950/depositphotos_193088026-stock-photo-abstract-technological-background-consisting-se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Ð¾ÑÑÐ¾ÑÐ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582" y="0"/>
            <a:ext cx="767541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34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media.istockphoto.com/photos/rapid-chemical-reaction-on-chemistry-lessons-picture-id54528594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76255" y="734291"/>
            <a:ext cx="7800109" cy="21236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«Зубная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паста для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слона»</a:t>
            </a:r>
          </a:p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«бешеная пена»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81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t3.depositphotos.com/1157091/15173/v/950/depositphotos_151730358-stock-illustration-abstract-molecules-medical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9491" y="365125"/>
            <a:ext cx="1133301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Перекись водорода 3% — 200 мл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Пищевой краситель – 1 пакетик или 1 ч. л. марганцовки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Моющее средство или жидкое мыло – 100 мл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 дрожжи – 1 ст. 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– 50 мл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Пластиковая бутылка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выполнения:</a:t>
            </a:r>
            <a:endParaRPr lang="ru-RU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Разведите сначала дрожжи в воде. Дайте постоять 5 минут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Налей в бутылку перекись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Добавьте краситель и моющее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дрожжи немного разбухнут, влейте их в смесь перекиси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бурлящую пену. Кстати, не забудьте поставить снизу поднос или большое блюдо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</a:t>
            </a:r>
            <a:endParaRPr lang="ru-RU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разложение перекиси на воду и кислород, дрожжи выступают в роли каталазы, чтобы ускорить данный процесс. А моющее средство создает эффект пены.</a:t>
            </a:r>
          </a:p>
        </p:txBody>
      </p:sp>
    </p:spTree>
    <p:extLst>
      <p:ext uri="{BB962C8B-B14F-4D97-AF65-F5344CB8AC3E}">
        <p14:creationId xmlns:p14="http://schemas.microsoft.com/office/powerpoint/2010/main" val="351968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t3.depositphotos.com/1157091/15173/v/950/depositphotos_151730358-stock-illustration-abstract-molecules-medical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Ð½Ð¾Ð³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03" y="365125"/>
            <a:ext cx="6858000" cy="602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57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853</Words>
  <Application>Microsoft Office PowerPoint</Application>
  <PresentationFormat>Широкоэкранный</PresentationFormat>
  <Paragraphs>124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13</cp:revision>
  <dcterms:created xsi:type="dcterms:W3CDTF">2020-04-15T09:36:22Z</dcterms:created>
  <dcterms:modified xsi:type="dcterms:W3CDTF">2020-04-15T12:49:57Z</dcterms:modified>
</cp:coreProperties>
</file>