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4" r:id="rId3"/>
    <p:sldId id="265" r:id="rId4"/>
    <p:sldId id="258" r:id="rId5"/>
    <p:sldId id="259" r:id="rId6"/>
    <p:sldId id="260" r:id="rId7"/>
    <p:sldId id="261" r:id="rId8"/>
    <p:sldId id="266" r:id="rId9"/>
    <p:sldId id="26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200"/>
    <a:srgbClr val="15210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A91-DA4F-46C3-B9A5-CF9A8B1E335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294B-FDF5-44A6-914B-18879C504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37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A91-DA4F-46C3-B9A5-CF9A8B1E335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294B-FDF5-44A6-914B-18879C504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425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A91-DA4F-46C3-B9A5-CF9A8B1E335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294B-FDF5-44A6-914B-18879C504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75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A91-DA4F-46C3-B9A5-CF9A8B1E335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294B-FDF5-44A6-914B-18879C504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98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A91-DA4F-46C3-B9A5-CF9A8B1E335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294B-FDF5-44A6-914B-18879C504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51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A91-DA4F-46C3-B9A5-CF9A8B1E335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294B-FDF5-44A6-914B-18879C504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94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A91-DA4F-46C3-B9A5-CF9A8B1E335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294B-FDF5-44A6-914B-18879C504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20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A91-DA4F-46C3-B9A5-CF9A8B1E335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294B-FDF5-44A6-914B-18879C504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16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A91-DA4F-46C3-B9A5-CF9A8B1E335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294B-FDF5-44A6-914B-18879C504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1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A91-DA4F-46C3-B9A5-CF9A8B1E335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294B-FDF5-44A6-914B-18879C504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598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CA91-DA4F-46C3-B9A5-CF9A8B1E335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294B-FDF5-44A6-914B-18879C504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42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5CA91-DA4F-46C3-B9A5-CF9A8B1E335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3294B-FDF5-44A6-914B-18879C504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50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8118" y="2889519"/>
            <a:ext cx="5244970" cy="130624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littleone.ru/public/img/articles/more/raznoe/article_1063/article_1063_1426257441133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8971" y="120402"/>
            <a:ext cx="5423030" cy="6740307"/>
          </a:xfrm>
          <a:prstGeom prst="rect">
            <a:avLst/>
          </a:prstGeom>
          <a:solidFill>
            <a:schemeClr val="bg1">
              <a:alpha val="54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lvl="0" algn="ctr"/>
            <a:endParaRPr lang="ru-RU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  <a:b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</a:t>
            </a:r>
            <a:b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 детского творчества»</a:t>
            </a:r>
            <a:b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Ясногорского района Тульской </a:t>
            </a:r>
            <a:r>
              <a:rPr lang="ru-RU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lvl="0" algn="ctr"/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«Готовим вместе с детьми.</a:t>
            </a:r>
          </a:p>
          <a:p>
            <a:pPr lvl="0" algn="ctr"/>
            <a:r>
              <a:rPr lang="ru-RU" sz="32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Вкусно. Интересно. Весело»</a:t>
            </a:r>
          </a:p>
          <a:p>
            <a:pPr lvl="0" algn="ctr"/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sz="20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sz="2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sz="20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sz="2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Составила: </a:t>
            </a:r>
            <a:r>
              <a:rPr lang="ru-RU" sz="2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Арешова</a:t>
            </a:r>
            <a:r>
              <a:rPr lang="ru-RU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Алина Сергеевна,</a:t>
            </a:r>
          </a:p>
          <a:p>
            <a:pPr lvl="0" algn="r"/>
            <a:r>
              <a:rPr lang="ru-RU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едагог-организатор МОУ ДО «ДДТ»</a:t>
            </a:r>
            <a:endParaRPr lang="ru-RU" sz="2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92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33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9700" y="196555"/>
            <a:ext cx="6553200" cy="634019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0"/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rgbClr val="2C2F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Уроки безопасности для детей на кухне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Прежде чем разрешить ребенку приступить к работе над приготовлением пищи, научите его правильно пользоваться ножами. Объясните, каким ножом удобней работать с тем или иным видом продуктов.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Научите пользоваться бытовой техникой: миксеры, мясорубки, тостеры. Объясните ребенку, что мыть или разбирать их можно ТОЛЬКО при отключенном состоянии из сети.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Объясните ребенку, что любые пищевые предметы, даже такие как зубочистки, деревянные шпажки, стаканы, чашки могут быть опасны, если ими пользоваться неосторожно.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Обучайте ребенка правильно пользоваться газовой плитой, электроплитой, духовками. Правильно пользоваться </a:t>
            </a:r>
            <a:r>
              <a:rPr lang="ru-RU" sz="2000" b="1" i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электроподжигом</a:t>
            </a:r>
            <a:r>
              <a:rPr lang="ru-RU" sz="2000" b="1" i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спичками. Безопасно для здоровья — пользоваться рукавицами-прихватками при работе с горячей посудой.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874003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182" y="0"/>
            <a:ext cx="11287991" cy="66171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Печенье «Радуга»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Ингредиенты: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 — 300 г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сода — 1/2 ч. л.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сливочное масло — 150 г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 — 250 г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яйца — 2 шт.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цветные драже — 200 г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Приготовление: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Пока ребенок дегустирует цветное драже, нужно будет приготовить тесто. Для этого в миске смешаем муку и соду.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В отдельной миске смешаем сахар и растопленное охлажденное сливочное масло.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Добавляем к сахару яйца и хорошо перемешиваем.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Небольшими партиями вводим муку в получившуюся смесь и замешиваем тесто.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Добавить в тесто драже и хорошо смешать тесто с конфетками.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Из готового теста нужно слепить шарики и из них сформировать печенья.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Выпекается оно в духовке при температуре 170 °С 10–15 минут.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31273"/>
            <a:ext cx="4475018" cy="27432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7819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wallpapertag.com/wallpaper/full/c/b/4/317203-download-free-food-background-3045x2000-ipad-reti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46470"/>
            <a:ext cx="11125200" cy="5416868"/>
          </a:xfrm>
          <a:prstGeom prst="rect">
            <a:avLst/>
          </a:prstGeom>
          <a:solidFill>
            <a:schemeClr val="accent4">
              <a:lumMod val="40000"/>
              <a:lumOff val="60000"/>
              <a:alpha val="84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Банановый </a:t>
            </a:r>
            <a:r>
              <a:rPr lang="ru-RU" sz="4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десерт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Ингредиенты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бананы — 5 шт.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шоколад — 100 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цветная посыпка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Разрезать бананы на кусочки. Шоколад растопить на водяной бане.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Окунуть кусочек банана в шоколад и присыпать цветными украшениями или молотыми орехами.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Оставить в холодильнике, пока не застынет шоколад.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909" y="762000"/>
            <a:ext cx="5056909" cy="281247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509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945" y="193964"/>
            <a:ext cx="11430000" cy="6063198"/>
          </a:xfrm>
          <a:prstGeom prst="rect">
            <a:avLst/>
          </a:prstGeom>
          <a:solidFill>
            <a:schemeClr val="bg1">
              <a:lumMod val="85000"/>
              <a:alpha val="83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«Мухоморы» </a:t>
            </a:r>
            <a:r>
              <a:rPr lang="ru-RU" sz="4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 </a:t>
            </a:r>
            <a:r>
              <a:rPr lang="ru-RU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томатов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Ингредиенты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яйца — 5 шт.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луковица — 1 шт.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томаты — 5 шт.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Яйца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отварить вкрутую, остудить.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Мелко нарезать лук и обжарить его на сковороде до золотистого цвета.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Очистить яйца. Отрезать верхушки и аккуратно вытащить желтки.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отдельной миске смешать желтки и обжаренный лук.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Наполнить полученной смесью белки, сверху уложить порезанные пополам томаты.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 шапочках сделать небольшие точки майонезом или любым другим белым соусом.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1" y="958633"/>
            <a:ext cx="6359236" cy="289293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2917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st3.depositphotos.com/4303215/17558/i/950/depositphotos_175584132-stock-photo-ingredients-for-baking-flour-woode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908" y="0"/>
            <a:ext cx="11499273" cy="689419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Кексы «Сладкоежка»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Ингредиенты: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яйца — 3 шт.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маргарин — 100 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 — 100 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мука — 250 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шоколад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взбитые сливки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украшения для выпечки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Разбить яйца в миску, добавить сахар.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 растопленный охлажденный маргарин.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Всыпать муку, размешать до однородной массы.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форму для выпечки кексов выложить бумажные формочки и заполнить их тестом.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Выпекать 15 минут при 180 °С.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Готовые кексы украсить растопленным шоколадом, взбитыми сливками, помадкой, фруктами и т. д.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910" y="671118"/>
            <a:ext cx="6208260" cy="334669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0202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st4.depositphotos.com/1000854/23364/i/950/depositphotos_233641424-stock-photo-baking-ingredients-and-items-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545" y="152400"/>
            <a:ext cx="11776364" cy="5847755"/>
          </a:xfrm>
          <a:prstGeom prst="rect">
            <a:avLst/>
          </a:prstGeom>
          <a:solidFill>
            <a:schemeClr val="bg1">
              <a:lumMod val="95000"/>
              <a:alpha val="91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Мини-пицца с ветчиной</a:t>
            </a:r>
          </a:p>
          <a:p>
            <a:pPr algn="ctr"/>
            <a:r>
              <a:rPr lang="ru-RU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(можно использовать любое наполнение на ваш вкус)</a:t>
            </a:r>
          </a:p>
          <a:p>
            <a:pPr algn="ctr"/>
            <a:endParaRPr lang="ru-RU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Ингредиенты:</a:t>
            </a:r>
            <a:endParaRPr lang="ru-RU" sz="2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багет — 1 шт.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ветчина — 200 г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сыр — 200 г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томатная паста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зелень</a:t>
            </a:r>
          </a:p>
          <a:p>
            <a:r>
              <a:rPr lang="ru-RU" sz="2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Приготовление:</a:t>
            </a:r>
            <a:endParaRPr lang="ru-RU" sz="2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Разрезать багет пополам, каждая половинка будет основой пиццы.</a:t>
            </a:r>
          </a:p>
          <a:p>
            <a:pPr>
              <a:buFont typeface="+mj-lt"/>
              <a:buAutoNum type="arabicPeriod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Смазать каждую половинку томатной пастой.</a:t>
            </a:r>
          </a:p>
          <a:p>
            <a:pPr>
              <a:buFont typeface="+mj-lt"/>
              <a:buAutoNum type="arabicPeriod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Выложить на основу нарезанную ветчину, посыпать тертым сыром и зеленью.</a:t>
            </a:r>
          </a:p>
          <a:p>
            <a:pPr>
              <a:buFont typeface="+mj-lt"/>
              <a:buAutoNum type="arabicPeriod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Выпекать 10 минут при 150 °С.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836" y="1425923"/>
            <a:ext cx="5534892" cy="261960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245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zen_doc/1708265/pub_5d6cdc9fc7e50c00b33d6d2c_5d6ce319c7e50c00b33d6d52/ori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8182" y="3976255"/>
            <a:ext cx="8825345" cy="2677656"/>
          </a:xfrm>
          <a:prstGeom prst="rect">
            <a:avLst/>
          </a:prstGeom>
          <a:solidFill>
            <a:schemeClr val="accent4">
              <a:lumMod val="40000"/>
              <a:lumOff val="60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rgbClr val="3612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Дети воспринимают мир как нечто потрясающее и волшебное. А что может так отражать волшебство, как ни кулинария: берутся разные продукты, смешиваются, варятся-парятся и получается что-то абсолютно новое — красивое и вкусное блюдо</a:t>
            </a:r>
            <a:r>
              <a:rPr lang="ru-RU" b="1" i="1" dirty="0">
                <a:solidFill>
                  <a:srgbClr val="3612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  <a:endParaRPr lang="ru-RU" sz="1000" dirty="0">
              <a:solidFill>
                <a:srgbClr val="3612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2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avatars.mds.yandex.net/get-pdb/2058301/a4df2569-f69f-421e-ab76-9958dea35bfc/s1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891" y="4585855"/>
            <a:ext cx="11790217" cy="2123658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ВАМ АППЕТИТА!</a:t>
            </a:r>
            <a:endParaRPr lang="ru-RU" sz="6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590" y="4813693"/>
            <a:ext cx="1667981" cy="166798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4949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323</Words>
  <Application>Microsoft Office PowerPoint</Application>
  <PresentationFormat>Широкоэкранный</PresentationFormat>
  <Paragraphs>98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22</cp:revision>
  <dcterms:created xsi:type="dcterms:W3CDTF">2020-04-15T10:58:22Z</dcterms:created>
  <dcterms:modified xsi:type="dcterms:W3CDTF">2020-04-15T14:41:11Z</dcterms:modified>
</cp:coreProperties>
</file>