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документация психолога ДДТ\2019-2020\на сайт\14-17 апреля\5zvwF4ycQ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63992" cy="494116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ПАМЯТКА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886200"/>
            <a:ext cx="5400600" cy="27111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Подготовила: педагог-психолог МОУ ДО «ДДТ»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Антонова Л.В.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Источник: психолог </a:t>
            </a:r>
            <a:r>
              <a:rPr lang="ru-RU" sz="2800" dirty="0" smtClean="0">
                <a:solidFill>
                  <a:schemeClr val="tx1"/>
                </a:solidFill>
              </a:rPr>
              <a:t>Центра экстренной психологической помощи </a:t>
            </a:r>
            <a:r>
              <a:rPr lang="ru-RU" sz="2800" dirty="0" smtClean="0">
                <a:solidFill>
                  <a:schemeClr val="tx1"/>
                </a:solidFill>
              </a:rPr>
              <a:t>МГППУ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Логинова </a:t>
            </a:r>
            <a:r>
              <a:rPr lang="ru-RU" sz="2800" dirty="0" smtClean="0">
                <a:solidFill>
                  <a:schemeClr val="tx1"/>
                </a:solidFill>
              </a:rPr>
              <a:t>Е.А. </a:t>
            </a:r>
            <a:endParaRPr lang="ru-RU" sz="28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1026" name="AutoShape 2" descr="Воспитание силы воли | ВКонтакт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980728"/>
            <a:ext cx="90588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«КАК ПЕРЕЖИТЬ КАРАНТИН»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G:\документация психолога ДДТ\2019-2020\на сайт\14-17 апреля\f613a99c9a81dcb65b12f3a455edd1c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013176"/>
            <a:ext cx="3442122" cy="145465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3"/>
            <a:ext cx="4248472" cy="439248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Не </a:t>
            </a:r>
            <a:r>
              <a:rPr lang="ru-RU" dirty="0" smtClean="0"/>
              <a:t>лишайте себя общения. Непосредственного взаимодействия в сложившихся обстоятельствах придется избежать. Но можно разговаривать с друзьями, коллегами, знакомыми, родными по телефону, устраивать </a:t>
            </a:r>
            <a:r>
              <a:rPr lang="ru-RU" dirty="0" err="1" smtClean="0"/>
              <a:t>конференц-связь</a:t>
            </a:r>
            <a:r>
              <a:rPr lang="ru-RU" dirty="0" smtClean="0"/>
              <a:t> с использованием современных </a:t>
            </a:r>
            <a:r>
              <a:rPr lang="ru-RU" dirty="0" err="1" smtClean="0"/>
              <a:t>онлайн-ресурсов</a:t>
            </a:r>
            <a:r>
              <a:rPr lang="ru-RU" dirty="0" smtClean="0"/>
              <a:t>. 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Общение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3811012"/>
            <a:ext cx="3851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Договоритесь совместно поужинать. Вспоминайте приятные события, шутите. Общение с близкими людьми — мощный ресурс психологической поддержки в трудной ситуации. </a:t>
            </a:r>
            <a:endParaRPr lang="ru-RU" sz="2400" dirty="0"/>
          </a:p>
        </p:txBody>
      </p:sp>
      <p:pic>
        <p:nvPicPr>
          <p:cNvPr id="22531" name="Picture 3" descr="G:\документация психолога ДДТ\2019-2020\на сайт\14-17 апреля\content_skype-version-8-b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4665458" cy="2700134"/>
          </a:xfrm>
          <a:prstGeom prst="rect">
            <a:avLst/>
          </a:prstGeom>
          <a:noFill/>
        </p:spPr>
      </p:pic>
      <p:pic>
        <p:nvPicPr>
          <p:cNvPr id="22532" name="Picture 4" descr="G:\документация психолога ДДТ\2019-2020\на сайт\14-17 апреля\gruppovoj-facetime.png.pagespeed.ce.QIKrv9fV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933056"/>
            <a:ext cx="1394581" cy="2591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документация психолога ДДТ\2019-2020\на сайт\14-17 апреля\gallerymq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326" y="980729"/>
            <a:ext cx="4460673" cy="3024336"/>
          </a:xfrm>
          <a:prstGeom prst="rect">
            <a:avLst/>
          </a:prstGeom>
          <a:noFill/>
        </p:spPr>
      </p:pic>
      <p:pic>
        <p:nvPicPr>
          <p:cNvPr id="21505" name="Picture 1" descr="G:\документация психолога ДДТ\2019-2020\на сайт\14-17 апреля\Narrow-680x440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15672"/>
            <a:ext cx="4238143" cy="27423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Режим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4752528" cy="4896544"/>
          </a:xfrm>
          <a:solidFill>
            <a:srgbClr val="00B050">
              <a:alpha val="76000"/>
            </a:srgbClr>
          </a:solidFill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Старайтесь </a:t>
            </a:r>
            <a:r>
              <a:rPr lang="ru-RU" dirty="0" smtClean="0"/>
              <a:t>поддерживать режим дня, как свой, так и домочадцев. Если вы выполняете работу дистанционно, оборудуйте себе рабочее место. Не работайте лежа в постели или на диване — это непродуктивно и неполезно. Подберите удобную одежду. Определите себе рабочее время: начало, обеденный перерыв, окончание работы и несколько небольших перерывов. Используйте для этого будильник. После рабочего времени обязательно устройте себе отдых. 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Время для себя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0"/>
            <a:ext cx="5194920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 </a:t>
            </a:r>
            <a:r>
              <a:rPr lang="ru-RU" dirty="0" smtClean="0"/>
              <a:t>вас освободилось некоторое время, которое раньше затрачивалось на дорогу к работе. Посвятите это время заботе о себе, побалуйте себя чем-то приятным. </a:t>
            </a:r>
          </a:p>
          <a:p>
            <a:r>
              <a:rPr lang="ru-RU" dirty="0" smtClean="0"/>
              <a:t>Пребывание дома на изоляции — это не «наказание». Это ресурс для освоения новых навыков, получения знаний, для новых интересных дел. </a:t>
            </a:r>
          </a:p>
          <a:p>
            <a:endParaRPr lang="ru-RU" dirty="0"/>
          </a:p>
        </p:txBody>
      </p:sp>
      <p:pic>
        <p:nvPicPr>
          <p:cNvPr id="20481" name="Picture 1" descr="G:\документация психолога ДДТ\2019-2020\на сайт\14-17 апреля\sl_1-m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3096344" cy="3004924"/>
          </a:xfrm>
          <a:prstGeom prst="rect">
            <a:avLst/>
          </a:prstGeom>
          <a:noFill/>
        </p:spPr>
      </p:pic>
      <p:pic>
        <p:nvPicPr>
          <p:cNvPr id="20482" name="Picture 2" descr="G:\документация психолога ДДТ\2019-2020\на сайт\14-17 апреля\focused_208488670-stock-photo-couple-reading-books-living-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980698"/>
            <a:ext cx="2736304" cy="28576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G:\документация психолога ДДТ\2019-2020\на сайт\14-17 апреля\1-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1409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300" b="1" dirty="0" smtClean="0"/>
              <a:t>Будьте здоровы!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G:\документация психолога ДДТ\2019-2020\на сайт\14-17 апреля\1ac0aaa6cdba33f51466955e6eebcb68.jpg"/>
          <p:cNvPicPr>
            <a:picLocks noChangeAspect="1" noChangeArrowheads="1"/>
          </p:cNvPicPr>
          <p:nvPr/>
        </p:nvPicPr>
        <p:blipFill>
          <a:blip r:embed="rId2" cstate="print">
            <a:lum bright="12000" contrast="-42000"/>
          </a:blip>
          <a:srcRect/>
          <a:stretch>
            <a:fillRect/>
          </a:stretch>
        </p:blipFill>
        <p:spPr bwMode="auto">
          <a:xfrm>
            <a:off x="0" y="0"/>
            <a:ext cx="9144000" cy="361665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435280" cy="4929411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 Трудно оставаться спокойным в ситуации, когда кажется, что весь мир рушится. Меняется экономическая обстановка, приходят плохие новости из других стран. Что будет дальше? Какова будет жизнь после кризиса? </a:t>
            </a:r>
          </a:p>
          <a:p>
            <a:r>
              <a:rPr lang="ru-RU" dirty="0" smtClean="0"/>
              <a:t>Реакция человека на травматическое событие может проявляться в виде волнения, острого страха, неуправляемых панических реакций, вплоть до полной утраты контроля над собой. Сейчас многие из нас регулярно </a:t>
            </a:r>
            <a:r>
              <a:rPr lang="ru-RU" dirty="0" err="1" smtClean="0"/>
              <a:t>мониторят</a:t>
            </a:r>
            <a:r>
              <a:rPr lang="ru-RU" dirty="0" smtClean="0"/>
              <a:t> новости, отслеживают статистику заболеваемости, обмениваются мнениями, обсуждают методы противостояния складывающейся угрозе. Большинство людей вынуждены неделями находиться дома в замкнутом пространстве с близкими, для многих это новый опыт. В связи с этим можно спрогнозировать появление новых сложностей во внутрисемейных, межличностных отношениях, которых ранее удавалось избегать. </a:t>
            </a:r>
            <a:endParaRPr lang="ru-RU" dirty="0"/>
          </a:p>
        </p:txBody>
      </p:sp>
      <p:sp>
        <p:nvSpPr>
          <p:cNvPr id="14338" name="AutoShape 2" descr="Топ-8 признаков сильного стресса - Здоровье и спорт - TCH.u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документация психолога ДДТ\2019-2020\на сайт\14-17 апреля\ae733e5c8405fe7b527da937f2193434.jpg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3684090" y="-15987"/>
            <a:ext cx="5459910" cy="687398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5724128" cy="5472609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dirty="0" smtClean="0"/>
              <a:t>Такая ситуация — своего рода проверка, которую мы вынуждены пройти. Кто-то убедится, что рядом с ним живут замечательные люди и еще больше сблизится с членами семьи, своими близкими, а некоторых эта ситуация может отдалить друг от друга. Как все сложится, во многом зависит от нас, от нашей мудрости, от нашего умения уступать, способности идти на компромисс.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5517232"/>
            <a:ext cx="64615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можно сделать?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документация психолога ДДТ\2019-2020\на сайт\14-17 апреля\f50ae945df2bbe069f56a9714eb07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408712" cy="6408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Правило «Стоп!»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В критической стрессовой ситуации будет полезно остановиться, приказав себе: «Стоп!». </a:t>
            </a:r>
            <a:endParaRPr lang="ru-RU" dirty="0" smtClean="0"/>
          </a:p>
          <a:p>
            <a:r>
              <a:rPr lang="ru-RU" dirty="0" smtClean="0"/>
              <a:t>Затем </a:t>
            </a:r>
            <a:r>
              <a:rPr lang="ru-RU" dirty="0" smtClean="0"/>
              <a:t>постарайтесь отбросить эмоции, переживания и трезво, в деталях посмотрите на ситуацию со стороны. Постарайтесь понять, что драматизировать ситуацию — не продуктивно, так как это не приведет к решению появившихся вопросов. Далее трезво продумайте и просчитайте свои действия, которые стоит предпринять, чтобы минимизировать возможные неблагоприятные последствия, обратитесь к логике. </a:t>
            </a:r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документация психолога ДДТ\2019-2020\на сайт\14-17 апреля\26c9aa588693e9729c1a46c4af1bd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3360" y="1097360"/>
            <a:ext cx="5760640" cy="57606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5112568" cy="604867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После проведенного </a:t>
            </a:r>
            <a:r>
              <a:rPr lang="ru-RU" dirty="0" smtClean="0"/>
              <a:t>анализа, </a:t>
            </a:r>
            <a:r>
              <a:rPr lang="ru-RU" dirty="0" smtClean="0"/>
              <a:t>четко оценивая все обстоятельства, составьте план. </a:t>
            </a:r>
            <a:endParaRPr lang="ru-RU" dirty="0" smtClean="0"/>
          </a:p>
          <a:p>
            <a:r>
              <a:rPr lang="ru-RU" dirty="0" smtClean="0"/>
              <a:t>Продумайте </a:t>
            </a:r>
            <a:r>
              <a:rPr lang="ru-RU" dirty="0" smtClean="0"/>
              <a:t>последствия каждого пункта. Это даст понимание, что вы можете контролировать ситуацию и ощущение, что вы предпринимаете все, чтобы справиться. </a:t>
            </a:r>
            <a:endParaRPr lang="ru-RU" dirty="0"/>
          </a:p>
        </p:txBody>
      </p:sp>
    </p:spTree>
  </p:cSld>
  <p:clrMapOvr>
    <a:masterClrMapping/>
  </p:clrMapOvr>
  <p:transition spd="slow">
    <p:split dir="in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G:\документация психолога ДДТ\2019-2020\на сайт\14-17 апреля\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4644008" cy="2693525"/>
          </a:xfrm>
          <a:prstGeom prst="rect">
            <a:avLst/>
          </a:prstGeom>
          <a:noFill/>
        </p:spPr>
      </p:pic>
      <p:pic>
        <p:nvPicPr>
          <p:cNvPr id="18434" name="Picture 2" descr="G:\документация психолога ДДТ\2019-2020\на сайт\14-17 апреля\567b73e4c59c0cd40242d27616bce0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5985"/>
            <a:ext cx="4468926" cy="31220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5976664" cy="908720"/>
          </a:xfrm>
        </p:spPr>
        <p:txBody>
          <a:bodyPr/>
          <a:lstStyle/>
          <a:p>
            <a:r>
              <a:rPr lang="ru-RU" b="1" dirty="0" smtClean="0"/>
              <a:t>Обстановка в доме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464496" cy="302433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b="1" dirty="0" smtClean="0"/>
          </a:p>
          <a:p>
            <a:r>
              <a:rPr lang="ru-RU" dirty="0" smtClean="0"/>
              <a:t>Создавайте и поддерживайте безопасную, благоприятную, спокойную, доброжелательную атмосферу в семье. Хвалите друг друга, делайте комплименты, шутите. Относитесь друг к другу бережно. Поддерживайте семейные ритуалы, придумывайте новые, которые будут объединять вас. Создайте каждому члену семьи место, где он сможет уединиться и отдохнуть.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88768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Если нет возможности выделить каждому комнату, то маленьким детям можно построить шалаш из простыней, легких одеял; родителям тоже стоит выделить территорию, позволяющую остаться одному на некоторое время. Каждая семья может решить этот вопрос по-своему, здесь будет нужно совместно обсудить, согласовать и сохранить удобные для всех членов семьи правила. Правильное соотношение автономии и приятного совместного времяпровождения — важный фактор сохранения стабильности и благополучия в вашей семье. </a:t>
            </a:r>
            <a:endParaRPr lang="ru-RU" dirty="0"/>
          </a:p>
        </p:txBody>
      </p:sp>
      <p:sp>
        <p:nvSpPr>
          <p:cNvPr id="18436" name="AutoShape 4" descr="7 причин выбрать Изоплат для ремонта. Новости партнеров - Press. Met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G:\документация психолога ДДТ\2019-2020\на сайт\14-17 апреля\вид-сзади-семьи-на-балконе-смотря-вне-новый-день-99964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7649" y="2109495"/>
            <a:ext cx="4996351" cy="47485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Здоровье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4283968" cy="5112568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dirty="0" smtClean="0"/>
              <a:t>Следите </a:t>
            </a:r>
            <a:r>
              <a:rPr lang="ru-RU" dirty="0" smtClean="0"/>
              <a:t>за своим здоровьем и здоровьем домочадцев. Высыпайтесь. Недосыпание снижает иммунитет и делает вас более уязвимыми к болезням. Занимайтесь физической культурой, это можно сделать в игровой форме для всех членов семьи. Поощряйте друг друга. Можно найти полезные видеоролики в сети Интернет с программами фитнеса, йоги и т. п. </a:t>
            </a:r>
          </a:p>
          <a:p>
            <a:pPr algn="ctr"/>
            <a:r>
              <a:rPr lang="ru-RU" dirty="0" smtClean="0"/>
              <a:t>Сейчас действуют рекомендации о нахождении дома, но дышать свежим весенним воздухом никто не запрещает. Если вы живете в городе, выходите на балкон, открывайте окна, радуйтесь солнцу, весне. </a:t>
            </a:r>
            <a:endParaRPr lang="ru-RU" dirty="0"/>
          </a:p>
        </p:txBody>
      </p:sp>
    </p:spTree>
  </p:cSld>
  <p:clrMapOvr>
    <a:masterClrMapping/>
  </p:clrMapOvr>
  <p:transition spd="slow"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G:\документация психолога ДДТ\2019-2020\на сайт\14-17 апреля\kak-pohudet_3.jpg"/>
          <p:cNvPicPr>
            <a:picLocks noChangeAspect="1" noChangeArrowheads="1"/>
          </p:cNvPicPr>
          <p:nvPr/>
        </p:nvPicPr>
        <p:blipFill>
          <a:blip r:embed="rId2" cstate="print">
            <a:lum contrast="28000"/>
          </a:blip>
          <a:srcRect/>
          <a:stretch>
            <a:fillRect/>
          </a:stretch>
        </p:blipFill>
        <p:spPr bwMode="auto">
          <a:xfrm>
            <a:off x="395536" y="0"/>
            <a:ext cx="8208912" cy="68852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28396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Питание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chemeClr val="tx2">
              <a:lumMod val="40000"/>
              <a:lumOff val="60000"/>
              <a:alpha val="5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 </a:t>
            </a:r>
            <a:r>
              <a:rPr lang="ru-RU" b="1" dirty="0" smtClean="0"/>
              <a:t>непростой психологической ситуации важно поддерживать правильный обмен веществ. </a:t>
            </a:r>
            <a:endParaRPr lang="ru-RU" b="1" dirty="0" smtClean="0"/>
          </a:p>
          <a:p>
            <a:r>
              <a:rPr lang="ru-RU" b="1" dirty="0" smtClean="0"/>
              <a:t>Позаботьтесь </a:t>
            </a:r>
            <a:r>
              <a:rPr lang="ru-RU" b="1" dirty="0" smtClean="0"/>
              <a:t>о полноценном и качественном питании. Во время самоизоляции включайте в свой рацион больше фруктов и злаков. Желательно, чтобы питание было сбалансировано. Используйте освободившееся время для того, чтобы приготовить что-нибудь новое. По возможности установите очередность приготовления пищи другими членами семьи, привлекайте детей. </a:t>
            </a:r>
            <a:endParaRPr lang="ru-RU" b="1" dirty="0"/>
          </a:p>
        </p:txBody>
      </p:sp>
    </p:spTree>
  </p:cSld>
  <p:clrMapOvr>
    <a:masterClrMapping/>
  </p:clrMapOvr>
  <p:transition spd="slow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G:\документация психолога ДДТ\2019-2020\на сайт\14-17 апреля\d7115f2e533cc8bcf91823021f4ba6a2_L.jpg"/>
          <p:cNvPicPr>
            <a:picLocks noChangeAspect="1" noChangeArrowheads="1"/>
          </p:cNvPicPr>
          <p:nvPr/>
        </p:nvPicPr>
        <p:blipFill>
          <a:blip r:embed="rId2" cstate="print">
            <a:lum bright="14000" contrast="34000"/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0"/>
            <a:ext cx="454684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Информация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56176" y="4509120"/>
            <a:ext cx="2880320" cy="2160240"/>
          </a:xfrm>
          <a:solidFill>
            <a:srgbClr val="FFFF00"/>
          </a:solidFill>
        </p:spPr>
        <p:txBody>
          <a:bodyPr>
            <a:normAutofit fontScale="85000" lnSpcReduction="10000"/>
          </a:bodyPr>
          <a:lstStyle/>
          <a:p>
            <a:r>
              <a:rPr lang="ru-RU" sz="2000" b="1" dirty="0" smtClean="0"/>
              <a:t>Уделяйте </a:t>
            </a:r>
            <a:r>
              <a:rPr lang="ru-RU" sz="2000" b="1" dirty="0" smtClean="0"/>
              <a:t>знакомству с новостями и их анализу строго определенное время, например 2 раза в день, утром и вечером, но не позднее, чем за 2 часа до сна. 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2267744" cy="20313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Если уделять большое количество времени отслеживанию новостных лент, это усилит тревогу и беспокойство.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77072"/>
            <a:ext cx="2627784" cy="175432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Для того чтобы быть в курсе актуальных новостей, выберите 1—2 проверенных ресурса, которым можно доверять. </a:t>
            </a:r>
            <a:endParaRPr lang="ru-RU" dirty="0"/>
          </a:p>
        </p:txBody>
      </p:sp>
    </p:spTree>
  </p:cSld>
  <p:clrMapOvr>
    <a:masterClrMapping/>
  </p:clrMapOvr>
  <p:transition spd="slow">
    <p:strips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872</Words>
  <Application>Microsoft Office PowerPoint</Application>
  <PresentationFormat>Экран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ПАМЯТКА </vt:lpstr>
      <vt:lpstr>Слайд 2</vt:lpstr>
      <vt:lpstr>Слайд 3</vt:lpstr>
      <vt:lpstr>Правило «Стоп!» </vt:lpstr>
      <vt:lpstr>План </vt:lpstr>
      <vt:lpstr>Обстановка в доме </vt:lpstr>
      <vt:lpstr>Здоровье  </vt:lpstr>
      <vt:lpstr>Питание  </vt:lpstr>
      <vt:lpstr>Информация  </vt:lpstr>
      <vt:lpstr>Общение  </vt:lpstr>
      <vt:lpstr>Режим  </vt:lpstr>
      <vt:lpstr>Время для себя  </vt:lpstr>
      <vt:lpstr>Будьте здоровы!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ПАМЯТКА </dc:title>
  <dc:creator>Лидочка</dc:creator>
  <cp:lastModifiedBy>Лидочка</cp:lastModifiedBy>
  <cp:revision>8</cp:revision>
  <dcterms:created xsi:type="dcterms:W3CDTF">2020-04-15T19:02:35Z</dcterms:created>
  <dcterms:modified xsi:type="dcterms:W3CDTF">2020-04-15T20:05:36Z</dcterms:modified>
</cp:coreProperties>
</file>