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4" autoAdjust="0"/>
    <p:restoredTop sz="94660"/>
  </p:normalViewPr>
  <p:slideViewPr>
    <p:cSldViewPr>
      <p:cViewPr varScale="1">
        <p:scale>
          <a:sx n="64" d="100"/>
          <a:sy n="64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F2255-56D4-43BA-ACBD-14FA9659320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01822-F4BC-4287-86D4-D04A3C01C90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01822-F4BC-4287-86D4-D04A3C01C907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20882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/>
              <a:t>Рекомендации для подростков, испытывающих беспокойство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из-за </a:t>
            </a:r>
            <a:r>
              <a:rPr lang="ru-RU" b="1" dirty="0" err="1" smtClean="0"/>
              <a:t>коронавируса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20072" y="3212976"/>
            <a:ext cx="3168352" cy="345638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Подготовила: педагог-психолог МОУ ДО «ДДТ» </a:t>
            </a:r>
            <a:r>
              <a:rPr lang="ru-RU" dirty="0" smtClean="0">
                <a:solidFill>
                  <a:schemeClr val="tx1"/>
                </a:solidFill>
              </a:rPr>
              <a:t>Антонова </a:t>
            </a:r>
            <a:r>
              <a:rPr lang="ru-RU" dirty="0" smtClean="0">
                <a:solidFill>
                  <a:schemeClr val="tx1"/>
                </a:solidFill>
              </a:rPr>
              <a:t>Л.В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Источник:</a:t>
            </a:r>
            <a:r>
              <a:rPr lang="ru-RU" dirty="0" smtClean="0"/>
              <a:t>          </a:t>
            </a:r>
            <a:r>
              <a:rPr lang="ru-RU" dirty="0" smtClean="0">
                <a:solidFill>
                  <a:schemeClr val="tx1"/>
                </a:solidFill>
              </a:rPr>
              <a:t>доцент </a:t>
            </a:r>
            <a:r>
              <a:rPr lang="ru-RU" dirty="0" smtClean="0">
                <a:solidFill>
                  <a:schemeClr val="tx1"/>
                </a:solidFill>
              </a:rPr>
              <a:t>факультета консультативной и клинической психологии </a:t>
            </a:r>
            <a:r>
              <a:rPr lang="ru-RU" dirty="0" smtClean="0">
                <a:solidFill>
                  <a:schemeClr val="tx1"/>
                </a:solidFill>
              </a:rPr>
              <a:t>МГППУ Зарецкий </a:t>
            </a:r>
            <a:r>
              <a:rPr lang="ru-RU" dirty="0" smtClean="0">
                <a:solidFill>
                  <a:schemeClr val="tx1"/>
                </a:solidFill>
              </a:rPr>
              <a:t>Ю.В. 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332656"/>
            <a:ext cx="5184576" cy="2592288"/>
          </a:xfrm>
          <a:solidFill>
            <a:schemeClr val="tx1">
              <a:lumMod val="50000"/>
              <a:lumOff val="50000"/>
              <a:alpha val="70000"/>
            </a:schemeClr>
          </a:solidFill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sz="3600" dirty="0" smtClean="0"/>
              <a:t>За </a:t>
            </a:r>
            <a:r>
              <a:rPr lang="ru-RU" sz="3600" dirty="0" smtClean="0"/>
              <a:t>последние несколько дней жизнь здорово изменилась, в школах вводят удаленную форму обучения, родители работают из дома, с друзьями сложно увидеться вживую. </a:t>
            </a:r>
            <a:endParaRPr lang="ru-RU" sz="3600" dirty="0" smtClean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3275856" y="3284984"/>
            <a:ext cx="5724128" cy="2088232"/>
          </a:xfrm>
          <a:solidFill>
            <a:srgbClr val="00B050"/>
          </a:solidFill>
        </p:spPr>
        <p:txBody>
          <a:bodyPr>
            <a:normAutofit fontScale="77500" lnSpcReduction="20000"/>
          </a:bodyPr>
          <a:lstStyle/>
          <a:p>
            <a:r>
              <a:rPr lang="ru-RU" sz="3400" dirty="0" smtClean="0"/>
              <a:t>В подобной ситуации очень важно попробовать сосредоточиться на возможностях, которые у тебя появились, вместо того чтобы думать о лишениях. Именно такой подход можно назвать оптимизмом. 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5445225"/>
            <a:ext cx="8568952" cy="138499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   Несколько </a:t>
            </a:r>
            <a:r>
              <a:rPr lang="ru-RU" sz="2800" dirty="0" smtClean="0"/>
              <a:t>советов, которые помогут не упасть духом и не поддаться тревоге и в то же время отнестись к ситуации серьезно.</a:t>
            </a:r>
            <a:endParaRPr lang="ru-RU" sz="2800" dirty="0"/>
          </a:p>
        </p:txBody>
      </p:sp>
      <p:pic>
        <p:nvPicPr>
          <p:cNvPr id="1026" name="Picture 2" descr="G:\документация психолога ДДТ\2019-2020\на сайт\21-24 апреля\2174359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14734" y="476672"/>
            <a:ext cx="3629266" cy="2414766"/>
          </a:xfrm>
          <a:prstGeom prst="rect">
            <a:avLst/>
          </a:prstGeom>
          <a:noFill/>
        </p:spPr>
      </p:pic>
      <p:pic>
        <p:nvPicPr>
          <p:cNvPr id="1027" name="Picture 3" descr="G:\документация психолога ДДТ\2019-2020\на сайт\21-24 апреля\60270Bi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140968"/>
            <a:ext cx="2880320" cy="208115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документация психолога ДДТ\2019-2020\на сайт\21-24 апреля\unnamed.jpg"/>
          <p:cNvPicPr>
            <a:picLocks noChangeAspect="1" noChangeArrowheads="1"/>
          </p:cNvPicPr>
          <p:nvPr/>
        </p:nvPicPr>
        <p:blipFill>
          <a:blip r:embed="rId2" cstate="print">
            <a:lum bright="30000" contrast="8000"/>
          </a:blip>
          <a:srcRect/>
          <a:stretch>
            <a:fillRect/>
          </a:stretch>
        </p:blipFill>
        <p:spPr bwMode="auto">
          <a:xfrm>
            <a:off x="-4067" y="0"/>
            <a:ext cx="9152133" cy="6857999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Вероятность заболеть в возрасте от 0 до 19 лет очень маленькая. Дети и подростки почти не болеют </a:t>
            </a:r>
            <a:r>
              <a:rPr lang="ru-RU" b="1" dirty="0" err="1" smtClean="0"/>
              <a:t>коронавирусом</a:t>
            </a:r>
            <a:r>
              <a:rPr lang="ru-RU" b="1" dirty="0" smtClean="0"/>
              <a:t> или переносят его в очень легкой форме. </a:t>
            </a:r>
          </a:p>
          <a:p>
            <a:r>
              <a:rPr lang="ru-RU" b="1" dirty="0" smtClean="0"/>
              <a:t>Несмотря на это, есть процедуры, которые могут помочь дополнительно снизить вероятность заразиться: мыть руки после улицы, перед едой, бороться с привычкой грызть ногти, если она есть (наконец-то теперь есть достойная мотивация), — именно через руки вирус чаще всего попадает в организм человека; спать не меньше 7,5 часов; хорошо питаться; делать физическую зарядку (все это поможет поддержать и укрепить иммунитет).</a:t>
            </a:r>
            <a:endParaRPr lang="ru-RU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3211" y="332656"/>
            <a:ext cx="4050789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6012160" cy="6048672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Очень </a:t>
            </a:r>
            <a:r>
              <a:rPr lang="ru-RU" dirty="0" smtClean="0"/>
              <a:t>важно соблюдать режим самоизоляции. Да, приходится </a:t>
            </a:r>
            <a:r>
              <a:rPr lang="ru-RU" dirty="0" smtClean="0"/>
              <a:t>     сидеть </a:t>
            </a:r>
            <a:r>
              <a:rPr lang="ru-RU" dirty="0" smtClean="0"/>
              <a:t>дома, не ходить в школу, не встречаться с друзьями. Скучно…, но… </a:t>
            </a:r>
            <a:endParaRPr lang="ru-RU" dirty="0" smtClean="0"/>
          </a:p>
          <a:p>
            <a:r>
              <a:rPr lang="ru-RU" dirty="0" smtClean="0"/>
              <a:t>Очень </a:t>
            </a:r>
            <a:r>
              <a:rPr lang="ru-RU" dirty="0" smtClean="0"/>
              <a:t>важно, чтобы ты понимал, </a:t>
            </a:r>
            <a:r>
              <a:rPr lang="ru-RU" dirty="0" smtClean="0"/>
              <a:t> сейчас </a:t>
            </a:r>
            <a:r>
              <a:rPr lang="ru-RU" dirty="0" smtClean="0"/>
              <a:t>не наступает апокалипсис, </a:t>
            </a:r>
            <a:r>
              <a:rPr lang="ru-RU" dirty="0" smtClean="0"/>
              <a:t> каким </a:t>
            </a:r>
            <a:r>
              <a:rPr lang="ru-RU" dirty="0" smtClean="0"/>
              <a:t>мы его знаем по фильмам про зомби; наоборот</a:t>
            </a:r>
            <a:r>
              <a:rPr lang="ru-RU" dirty="0" smtClean="0"/>
              <a:t>,</a:t>
            </a:r>
            <a:r>
              <a:rPr lang="ru-RU" dirty="0" smtClean="0"/>
              <a:t> нас просят меньше выходить из дома, чтобы предотвратить заражение большого количества людей. </a:t>
            </a:r>
            <a:endParaRPr lang="ru-RU" dirty="0" smtClean="0"/>
          </a:p>
          <a:p>
            <a:r>
              <a:rPr lang="ru-RU" dirty="0" smtClean="0"/>
              <a:t>Например</a:t>
            </a:r>
            <a:r>
              <a:rPr lang="ru-RU" dirty="0" smtClean="0"/>
              <a:t>, в Китае, где люди очень серьезно к этому отнеслись, уже почти все заболевшие поправились и новых случаев заражения почти нет. Теперь и нам придется набраться терпения. </a:t>
            </a:r>
            <a:endParaRPr lang="ru-RU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340768"/>
            <a:ext cx="6768752" cy="417646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dirty="0" smtClean="0"/>
              <a:t>Если ты </a:t>
            </a:r>
            <a:r>
              <a:rPr lang="ru-RU" dirty="0" err="1" smtClean="0"/>
              <a:t>бóльшую</a:t>
            </a:r>
            <a:r>
              <a:rPr lang="ru-RU" dirty="0" smtClean="0"/>
              <a:t> часть дня отслеживаешь все новостные ленты, это только усиливает твое беспокойство и тревогу. </a:t>
            </a:r>
            <a:endParaRPr lang="ru-RU" dirty="0" smtClean="0"/>
          </a:p>
          <a:p>
            <a:r>
              <a:rPr lang="ru-RU" dirty="0" smtClean="0"/>
              <a:t>Лучше </a:t>
            </a:r>
            <a:r>
              <a:rPr lang="ru-RU" dirty="0" smtClean="0"/>
              <a:t>поменять тактику, выбрать 1—2 ресурса, которым ты или твои родители больше всего доверяют, и уделять этой новости 10 минут утром и 10 минут вечером.</a:t>
            </a:r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9"/>
            <a:ext cx="8229600" cy="3384376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ru-RU" dirty="0" smtClean="0"/>
              <a:t>Одно из лучших лекарств против тревоги — юмор. Многие ребята начали выкладывать свои видео и песни про то, как они переживают ситуацию с самоизоляцией. Может быть, и ты сможешь посмотреть на эту ситуацию под таким углом? 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4437112"/>
            <a:ext cx="2510210" cy="2227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G:\документация психолога ДДТ\2019-2020\на сайт\21-24 апреля\Без названия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149515">
            <a:off x="685948" y="4456414"/>
            <a:ext cx="2918200" cy="1691567"/>
          </a:xfrm>
          <a:prstGeom prst="rect">
            <a:avLst/>
          </a:prstGeom>
          <a:noFill/>
        </p:spPr>
      </p:pic>
      <p:pic>
        <p:nvPicPr>
          <p:cNvPr id="5123" name="Picture 3" descr="G:\документация психолога ДДТ\2019-2020\на сайт\21-24 апреля\unnamed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525279">
            <a:off x="6419603" y="3966732"/>
            <a:ext cx="2258673" cy="225867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документация психолога ДДТ\2019-2020\на сайт\21-24 апреля\56033.jpg"/>
          <p:cNvPicPr>
            <a:picLocks noChangeAspect="1" noChangeArrowheads="1"/>
          </p:cNvPicPr>
          <p:nvPr/>
        </p:nvPicPr>
        <p:blipFill>
          <a:blip r:embed="rId2" cstate="print">
            <a:lum bright="26000" contrast="28000"/>
          </a:blip>
          <a:srcRect/>
          <a:stretch>
            <a:fillRect/>
          </a:stretch>
        </p:blipFill>
        <p:spPr bwMode="auto">
          <a:xfrm>
            <a:off x="0" y="476672"/>
            <a:ext cx="9144000" cy="6096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536" y="0"/>
            <a:ext cx="8064896" cy="223224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Если же тревожные мысли постоянно атакуют тебя, помни, что тревога — это не опасно, тебе не нужно думать о каждой тревожной мысли. </a:t>
            </a:r>
          </a:p>
          <a:p>
            <a:pPr algn="ctr"/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51520" y="5673005"/>
            <a:ext cx="8507288" cy="1184995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Представь их как проплывающие по небу облака и попробуй сосредоточиться на своих делах, более приятных или важных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документация психолога ДДТ\2019-2020\на сайт\21-24 апреля\d608c099a3b95b233ef902c79egr--otkrytki-pochtovaya-otkrytka-vse-budet-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5256584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429</Words>
  <Application>Microsoft Office PowerPoint</Application>
  <PresentationFormat>Экран (4:3)</PresentationFormat>
  <Paragraphs>21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 Рекомендации для подростков, испытывающих беспокойство  из-за коронавируса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Рекомендации для подростков, испытывающих беспокойство  из-за коронавируса </dc:title>
  <dc:creator>Лидочка</dc:creator>
  <cp:lastModifiedBy>Лидочка</cp:lastModifiedBy>
  <cp:revision>4</cp:revision>
  <dcterms:created xsi:type="dcterms:W3CDTF">2020-04-24T10:50:30Z</dcterms:created>
  <dcterms:modified xsi:type="dcterms:W3CDTF">2020-04-24T11:25:51Z</dcterms:modified>
</cp:coreProperties>
</file>