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E2E-7FA8-4079-8EF4-37294FF2A1D3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6508-E1BB-4D45-BE9C-128ECEA48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6508-E1BB-4D45-BE9C-128ECEA48A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G:\документация психолога ДДТ\2019-2020\на сайт\21-24 апреля\tez0rgHz0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0"/>
            <a:ext cx="5080000" cy="5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0"/>
            <a:ext cx="7344816" cy="3456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для родителей </a:t>
            </a:r>
            <a:br>
              <a:rPr lang="ru-RU" dirty="0" smtClean="0"/>
            </a:br>
            <a:r>
              <a:rPr lang="ru-RU" dirty="0" smtClean="0"/>
              <a:t>для входа на платформу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Образовариум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СТАНЬ ШКОЛЬНИКОМ </a:t>
            </a:r>
            <a:br>
              <a:rPr lang="ru-RU" dirty="0" smtClean="0"/>
            </a:br>
            <a:r>
              <a:rPr lang="ru-RU" dirty="0" smtClean="0"/>
              <a:t>                     С РОБОБОРИКОМ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365104"/>
            <a:ext cx="3888432" cy="21602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педагог-писхолог</a:t>
            </a:r>
            <a:endParaRPr lang="ru-RU" dirty="0" smtClean="0"/>
          </a:p>
          <a:p>
            <a:pPr algn="r"/>
            <a:r>
              <a:rPr lang="ru-RU" dirty="0" smtClean="0"/>
              <a:t>МОУ ДО «ДДТ»</a:t>
            </a:r>
          </a:p>
          <a:p>
            <a:pPr algn="r"/>
            <a:r>
              <a:rPr lang="ru-RU" dirty="0" smtClean="0"/>
              <a:t>Антонова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12068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платформе представлены 4 раздела: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1) </a:t>
            </a:r>
            <a:r>
              <a:rPr lang="ru-RU" b="1" dirty="0" smtClean="0">
                <a:solidFill>
                  <a:srgbClr val="00B050"/>
                </a:solidFill>
              </a:rPr>
              <a:t>Познавательное, социально-коммуникативное, физическое развитие;</a:t>
            </a:r>
          </a:p>
          <a:p>
            <a:pPr>
              <a:buNone/>
            </a:pPr>
            <a:r>
              <a:rPr lang="ru-RU" b="1" dirty="0" smtClean="0"/>
              <a:t>2)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Познавательное развитие. Формирование элементарных математических представлений;</a:t>
            </a:r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Речевое развитие. Подготовка к обучению грамоте;</a:t>
            </a:r>
          </a:p>
          <a:p>
            <a:pPr>
              <a:buNone/>
            </a:pPr>
            <a:r>
              <a:rPr lang="ru-RU" b="1" dirty="0" smtClean="0"/>
              <a:t>4) </a:t>
            </a:r>
            <a:r>
              <a:rPr lang="ru-RU" b="1" dirty="0" smtClean="0">
                <a:solidFill>
                  <a:srgbClr val="7030A0"/>
                </a:solidFill>
              </a:rPr>
              <a:t>Художественно-эстетическое развитие. Ознакомление с искусством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G:\документация психолога ДДТ\2019-2020\на сайт\21-24 апреля\cover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1696"/>
            <a:ext cx="6948264" cy="60363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9"/>
            <a:ext cx="820891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Каждый раздел состоит из 34 тем (занятий).</a:t>
            </a:r>
          </a:p>
          <a:p>
            <a:r>
              <a:rPr lang="ru-RU" dirty="0" smtClean="0"/>
              <a:t>Мы начнем заниматься в каждом разделе с первого занятия.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8632" y="6309320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ЖЕЛАЮ УДАЧИ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924944"/>
            <a:ext cx="3131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Следите за последовательностью прохождения тем на сайте Дома детского творчества.</a:t>
            </a:r>
          </a:p>
        </p:txBody>
      </p:sp>
      <p:pic>
        <p:nvPicPr>
          <p:cNvPr id="1026" name="Picture 2" descr="G:\документация психолога ДДТ\2019-2020\на сайт\21-24 апреля\12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25144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документация психолога ДДТ\2019-2020\на сайт\21-24 апреля\2_1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387" y="1988840"/>
            <a:ext cx="3611613" cy="4869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Приветствую Вас!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705678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период карантина предлагаю Вашему ребенку начать увлекательное обучение: «Стань школьником </a:t>
            </a:r>
          </a:p>
          <a:p>
            <a:pPr>
              <a:buNone/>
            </a:pPr>
            <a:r>
              <a:rPr lang="ru-RU" dirty="0" smtClean="0"/>
              <a:t>    с </a:t>
            </a:r>
            <a:r>
              <a:rPr lang="ru-RU" dirty="0" err="1" smtClean="0"/>
              <a:t>Робобориком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Пожалуйста, зарегистрируйтесь на платформе «</a:t>
            </a:r>
            <a:r>
              <a:rPr lang="ru-RU" dirty="0" err="1" smtClean="0"/>
              <a:t>Образовариум</a:t>
            </a:r>
            <a:r>
              <a:rPr lang="ru-RU" dirty="0" smtClean="0"/>
              <a:t>», увлекательные занятия помогут ребенку проводить свободное </a:t>
            </a:r>
          </a:p>
          <a:p>
            <a:pPr>
              <a:buNone/>
            </a:pPr>
            <a:r>
              <a:rPr lang="ru-RU" dirty="0" smtClean="0"/>
              <a:t>    время с пользой.</a:t>
            </a:r>
          </a:p>
          <a:p>
            <a:r>
              <a:rPr lang="ru-RU" dirty="0" smtClean="0"/>
              <a:t>А познать мир ему поможет</a:t>
            </a:r>
          </a:p>
          <a:p>
            <a:pPr>
              <a:buNone/>
            </a:pPr>
            <a:r>
              <a:rPr lang="ru-RU" dirty="0" smtClean="0"/>
              <a:t>    сказочный герой –  </a:t>
            </a:r>
            <a:r>
              <a:rPr lang="ru-RU" dirty="0" err="1" smtClean="0"/>
              <a:t>Робоборик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9144001" cy="36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2</a:t>
            </a:r>
            <a:br>
              <a:rPr lang="ru-RU" dirty="0" smtClean="0"/>
            </a:br>
            <a:r>
              <a:rPr lang="ru-RU" dirty="0" smtClean="0"/>
              <a:t>нажать «Начать занятия бесплатно»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1120"/>
            <a:ext cx="9144000" cy="36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3548592">
            <a:off x="4000847" y="2403557"/>
            <a:ext cx="1080120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pic>
        <p:nvPicPr>
          <p:cNvPr id="4098" name="Picture 2" descr="C:\Users\Лидочка\Downloads\2020-04-24_12-19-5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41" y="1340768"/>
            <a:ext cx="9175441" cy="457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ввести Вашу электронную почту</a:t>
            </a:r>
          </a:p>
          <a:p>
            <a:r>
              <a:rPr lang="ru-RU" dirty="0" smtClean="0"/>
              <a:t>Придумать и записать пароль</a:t>
            </a:r>
          </a:p>
          <a:p>
            <a:r>
              <a:rPr lang="ru-RU" dirty="0" smtClean="0"/>
              <a:t>Ввести пароль еще раз в дополнительную строку</a:t>
            </a:r>
          </a:p>
          <a:p>
            <a:r>
              <a:rPr lang="ru-RU" dirty="0" smtClean="0"/>
              <a:t>Поставить галочку в строке «Я принимаю условия соглашения…»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324743"/>
          </a:xfrm>
        </p:spPr>
        <p:txBody>
          <a:bodyPr/>
          <a:lstStyle/>
          <a:p>
            <a:r>
              <a:rPr lang="ru-RU" dirty="0" smtClean="0"/>
              <a:t>На Вашу электронную почту придет код для подтверждения регистрации</a:t>
            </a:r>
          </a:p>
        </p:txBody>
      </p:sp>
      <p:sp>
        <p:nvSpPr>
          <p:cNvPr id="9218" name="AutoShape 2" descr="https://apf.mail.ru/cgi-bin/readmsg?id=15877208700746818521;0;1&amp;exif=1&amp;full=1&amp;x-email=lidochkaantonov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G:\документация психолога ДДТ\2019-2020\на сайт\21-24 апреля\2020-04-24_12-33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331236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707904" y="5013176"/>
            <a:ext cx="122413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 rot="8679573">
            <a:off x="4579300" y="4077658"/>
            <a:ext cx="1296144" cy="9361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19256" cy="1656184"/>
          </a:xfrm>
        </p:spPr>
        <p:txBody>
          <a:bodyPr/>
          <a:lstStyle/>
          <a:p>
            <a:r>
              <a:rPr lang="ru-RU" dirty="0" smtClean="0"/>
              <a:t>Введите код для подтверждения регистрации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47" y="1988840"/>
            <a:ext cx="77907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927669">
            <a:off x="329183" y="3990007"/>
            <a:ext cx="1296144" cy="9361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79296" cy="1468760"/>
          </a:xfrm>
        </p:spPr>
        <p:txBody>
          <a:bodyPr/>
          <a:lstStyle/>
          <a:p>
            <a:r>
              <a:rPr lang="ru-RU" dirty="0" smtClean="0"/>
              <a:t>Вы зарегистрировались!</a:t>
            </a:r>
          </a:p>
          <a:p>
            <a:r>
              <a:rPr lang="ru-RU" dirty="0" smtClean="0"/>
              <a:t>В период карантина все занятия бесплатные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39333" cy="416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198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Презентация для родителей  для входа на платформу  «Образовариум»                       СТАНЬ ШКОЛЬНИКОМ                       С РОБОБОРИКОМ </vt:lpstr>
      <vt:lpstr>Приветствую Вас!</vt:lpstr>
      <vt:lpstr>ШАГ 1</vt:lpstr>
      <vt:lpstr>ШАГ 2 нажать «Начать занятия бесплатно» </vt:lpstr>
      <vt:lpstr>ШАГ 3</vt:lpstr>
      <vt:lpstr>ШАГ 4 </vt:lpstr>
      <vt:lpstr>ШАГ 5 </vt:lpstr>
      <vt:lpstr>Слайд 8</vt:lpstr>
      <vt:lpstr>ШАГ 6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родителей  для входа на платформу  «Образовариум» СТАНЬ ШКОЛЬНИКОМ  С РОБОБОРИКОМ </dc:title>
  <dc:creator>Лидочка</dc:creator>
  <cp:lastModifiedBy>Лидочка</cp:lastModifiedBy>
  <cp:revision>8</cp:revision>
  <dcterms:created xsi:type="dcterms:W3CDTF">2020-04-24T09:20:57Z</dcterms:created>
  <dcterms:modified xsi:type="dcterms:W3CDTF">2020-04-24T10:46:46Z</dcterms:modified>
</cp:coreProperties>
</file>