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64" d="100"/>
          <a:sy n="64" d="100"/>
        </p:scale>
        <p:origin x="-132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5DE2E-7FA8-4079-8EF4-37294FF2A1D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F6508-E1BB-4D45-BE9C-128ECEA48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F6508-E1BB-4D45-BE9C-128ECEA48A8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G:\документация психолога ДДТ\2019-2020\на сайт\21-24 апреля\tez0rgHz0w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8000"/>
            <a:ext cx="5080000" cy="5080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9184" y="0"/>
            <a:ext cx="7344816" cy="3456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Презентация для родителей </a:t>
            </a:r>
            <a:br>
              <a:rPr lang="ru-RU" dirty="0" smtClean="0"/>
            </a:br>
            <a:r>
              <a:rPr lang="ru-RU" dirty="0" smtClean="0"/>
              <a:t>для входа на платформу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Образовариум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                   СТАНЬ ШКОЛЬНИКОМ </a:t>
            </a:r>
            <a:br>
              <a:rPr lang="ru-RU" dirty="0" smtClean="0"/>
            </a:br>
            <a:r>
              <a:rPr lang="ru-RU" dirty="0" smtClean="0"/>
              <a:t>                     С РОБОБОРИКОМ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4365104"/>
            <a:ext cx="3888432" cy="2160240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Подготовила: </a:t>
            </a:r>
            <a:r>
              <a:rPr lang="ru-RU" dirty="0" err="1" smtClean="0"/>
              <a:t>педагог-писхолог</a:t>
            </a:r>
            <a:endParaRPr lang="ru-RU" dirty="0" smtClean="0"/>
          </a:p>
          <a:p>
            <a:pPr algn="r"/>
            <a:r>
              <a:rPr lang="ru-RU" dirty="0" smtClean="0"/>
              <a:t>МОУ ДО «ДДТ»</a:t>
            </a:r>
          </a:p>
          <a:p>
            <a:pPr algn="r"/>
            <a:r>
              <a:rPr lang="ru-RU" dirty="0" smtClean="0"/>
              <a:t>Антонова Л.В.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6120680"/>
          </a:xfrm>
        </p:spPr>
        <p:txBody>
          <a:bodyPr>
            <a:normAutofit/>
          </a:bodyPr>
          <a:lstStyle/>
          <a:p>
            <a:r>
              <a:rPr lang="ru-RU" b="1" dirty="0" smtClean="0"/>
              <a:t>На платформе представлены 4 раздела: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1) </a:t>
            </a:r>
            <a:r>
              <a:rPr lang="ru-RU" b="1" dirty="0" smtClean="0">
                <a:solidFill>
                  <a:srgbClr val="00B050"/>
                </a:solidFill>
              </a:rPr>
              <a:t>Познавательное, социально-коммуникативное, физическое развитие;</a:t>
            </a:r>
          </a:p>
          <a:p>
            <a:pPr>
              <a:buNone/>
            </a:pPr>
            <a:r>
              <a:rPr lang="ru-RU" b="1" dirty="0" smtClean="0"/>
              <a:t>2)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Познавательное развитие. Формирование элементарных математических представлений;</a:t>
            </a:r>
          </a:p>
          <a:p>
            <a:pPr>
              <a:buNone/>
            </a:pPr>
            <a:r>
              <a:rPr lang="ru-RU" b="1" dirty="0" smtClean="0"/>
              <a:t>3)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Речевое развитие. Подготовка к обучению грамоте;</a:t>
            </a:r>
          </a:p>
          <a:p>
            <a:pPr>
              <a:buNone/>
            </a:pPr>
            <a:r>
              <a:rPr lang="ru-RU" b="1" dirty="0" smtClean="0"/>
              <a:t>4) </a:t>
            </a:r>
            <a:r>
              <a:rPr lang="ru-RU" b="1" dirty="0" smtClean="0">
                <a:solidFill>
                  <a:srgbClr val="7030A0"/>
                </a:solidFill>
              </a:rPr>
              <a:t>Художественно-эстетическое развитие. Ознакомление с искусством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G:\документация психолога ДДТ\2019-2020\на сайт\21-24 апреля\cover_b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1696"/>
            <a:ext cx="6948264" cy="603630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60649"/>
            <a:ext cx="8208912" cy="11521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Каждый раздел состоит из 34 тем (занятий).</a:t>
            </a:r>
          </a:p>
          <a:p>
            <a:r>
              <a:rPr lang="ru-RU" dirty="0" smtClean="0"/>
              <a:t>Мы начнем заниматься в каждом разделе с первого занятия.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78632" y="6309320"/>
            <a:ext cx="1709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ЖЕЛАЮ УДАЧИ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2924944"/>
            <a:ext cx="3131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Следите за последовательностью прохождения тем на сайте Дома детского творчества.</a:t>
            </a:r>
          </a:p>
        </p:txBody>
      </p:sp>
      <p:pic>
        <p:nvPicPr>
          <p:cNvPr id="1026" name="Picture 2" descr="G:\документация психолога ДДТ\2019-2020\на сайт\21-24 апреля\1200px-Smiley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725144"/>
            <a:ext cx="1700808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документация психолога ДДТ\2019-2020\на сайт\21-24 апреля\2_1_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2387" y="1988840"/>
            <a:ext cx="3611613" cy="48691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Приветствую Вас!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7056784" cy="50405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период карантина предлагаю Вашему ребенку начать увлекательное обучение: «Стань школьником </a:t>
            </a:r>
          </a:p>
          <a:p>
            <a:pPr>
              <a:buNone/>
            </a:pPr>
            <a:r>
              <a:rPr lang="ru-RU" dirty="0" smtClean="0"/>
              <a:t>    с </a:t>
            </a:r>
            <a:r>
              <a:rPr lang="ru-RU" dirty="0" err="1" smtClean="0"/>
              <a:t>Робобориком</a:t>
            </a:r>
            <a:r>
              <a:rPr lang="ru-RU" dirty="0" smtClean="0"/>
              <a:t>!»</a:t>
            </a:r>
          </a:p>
          <a:p>
            <a:r>
              <a:rPr lang="ru-RU" dirty="0" smtClean="0"/>
              <a:t>Пожалуйста, зарегистрируйтесь на платформе «</a:t>
            </a:r>
            <a:r>
              <a:rPr lang="ru-RU" dirty="0" err="1" smtClean="0"/>
              <a:t>Образовариум</a:t>
            </a:r>
            <a:r>
              <a:rPr lang="ru-RU" dirty="0" smtClean="0"/>
              <a:t>», увлекательные занятия помогут ребенку проводить свободное </a:t>
            </a:r>
          </a:p>
          <a:p>
            <a:pPr>
              <a:buNone/>
            </a:pPr>
            <a:r>
              <a:rPr lang="ru-RU" dirty="0" smtClean="0"/>
              <a:t>    время с пользой.</a:t>
            </a:r>
          </a:p>
          <a:p>
            <a:r>
              <a:rPr lang="ru-RU" dirty="0" smtClean="0"/>
              <a:t>А познать мир ему поможет</a:t>
            </a:r>
          </a:p>
          <a:p>
            <a:pPr>
              <a:buNone/>
            </a:pPr>
            <a:r>
              <a:rPr lang="ru-RU" dirty="0" smtClean="0"/>
              <a:t>    сказочный герой –  </a:t>
            </a:r>
            <a:r>
              <a:rPr lang="ru-RU" dirty="0" err="1" smtClean="0"/>
              <a:t>Робоборик</a:t>
            </a:r>
            <a:r>
              <a:rPr lang="ru-RU" dirty="0" smtClean="0"/>
              <a:t>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1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1"/>
            <a:ext cx="9144001" cy="3612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20742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ШАГ 2</a:t>
            </a:r>
            <a:br>
              <a:rPr lang="ru-RU" dirty="0" smtClean="0"/>
            </a:br>
            <a:r>
              <a:rPr lang="ru-RU" dirty="0" smtClean="0"/>
              <a:t>нажать «Начать занятия бесплатно»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1120"/>
            <a:ext cx="9144000" cy="363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право 4"/>
          <p:cNvSpPr/>
          <p:nvPr/>
        </p:nvSpPr>
        <p:spPr>
          <a:xfrm rot="3548592">
            <a:off x="4000847" y="2403557"/>
            <a:ext cx="1080120" cy="79208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3</a:t>
            </a:r>
            <a:endParaRPr lang="ru-RU" dirty="0"/>
          </a:p>
        </p:txBody>
      </p:sp>
      <p:pic>
        <p:nvPicPr>
          <p:cNvPr id="4098" name="Picture 2" descr="C:\Users\Лидочка\Downloads\2020-04-24_12-19-5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441" y="1340768"/>
            <a:ext cx="9175441" cy="4573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4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Необходимо ввести Вашу электронную почту</a:t>
            </a:r>
          </a:p>
          <a:p>
            <a:r>
              <a:rPr lang="ru-RU" dirty="0" smtClean="0"/>
              <a:t>Придумать и записать пароль</a:t>
            </a:r>
          </a:p>
          <a:p>
            <a:r>
              <a:rPr lang="ru-RU" dirty="0" smtClean="0"/>
              <a:t>Ввести пароль еще раз в дополнительную строку</a:t>
            </a:r>
          </a:p>
          <a:p>
            <a:r>
              <a:rPr lang="ru-RU" dirty="0" smtClean="0"/>
              <a:t>Поставить галочку в строке «Я принимаю условия соглашения…»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5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147248" cy="1324743"/>
          </a:xfrm>
        </p:spPr>
        <p:txBody>
          <a:bodyPr/>
          <a:lstStyle/>
          <a:p>
            <a:r>
              <a:rPr lang="ru-RU" dirty="0" smtClean="0"/>
              <a:t>На Вашу электронную почту придет код для подтверждения регистрации</a:t>
            </a:r>
          </a:p>
        </p:txBody>
      </p:sp>
      <p:sp>
        <p:nvSpPr>
          <p:cNvPr id="9218" name="AutoShape 2" descr="https://apf.mail.ru/cgi-bin/readmsg?id=15877208700746818521;0;1&amp;exif=1&amp;full=1&amp;x-email=lidochkaantonov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 descr="G:\документация психолога ДДТ\2019-2020\на сайт\21-24 апреля\2020-04-24_12-33-2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12976"/>
            <a:ext cx="9144000" cy="3312368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707904" y="5013176"/>
            <a:ext cx="1224136" cy="0"/>
          </a:xfrm>
          <a:prstGeom prst="line">
            <a:avLst/>
          </a:prstGeom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трелка вправо 7"/>
          <p:cNvSpPr/>
          <p:nvPr/>
        </p:nvSpPr>
        <p:spPr>
          <a:xfrm rot="8679573">
            <a:off x="4579300" y="4077658"/>
            <a:ext cx="1296144" cy="936104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48680"/>
            <a:ext cx="8219256" cy="1656184"/>
          </a:xfrm>
        </p:spPr>
        <p:txBody>
          <a:bodyPr/>
          <a:lstStyle/>
          <a:p>
            <a:r>
              <a:rPr lang="ru-RU" dirty="0" smtClean="0"/>
              <a:t>Введите код для подтверждения регистрации</a:t>
            </a:r>
            <a:endParaRPr lang="ru-RU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647" y="1988840"/>
            <a:ext cx="779074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право 5"/>
          <p:cNvSpPr/>
          <p:nvPr/>
        </p:nvSpPr>
        <p:spPr>
          <a:xfrm rot="1927669">
            <a:off x="329183" y="3990007"/>
            <a:ext cx="1296144" cy="936104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dirty="0" smtClean="0"/>
              <a:t>ШАГ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579296" cy="1468760"/>
          </a:xfrm>
        </p:spPr>
        <p:txBody>
          <a:bodyPr/>
          <a:lstStyle/>
          <a:p>
            <a:r>
              <a:rPr lang="ru-RU" dirty="0" smtClean="0"/>
              <a:t>Вы зарегистрировались!</a:t>
            </a:r>
          </a:p>
          <a:p>
            <a:r>
              <a:rPr lang="ru-RU" dirty="0" smtClean="0"/>
              <a:t>В период карантина все занятия бесплатные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9139333" cy="416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198</Words>
  <Application>Microsoft Office PowerPoint</Application>
  <PresentationFormat>Экран (4:3)</PresentationFormat>
  <Paragraphs>36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Презентация для родителей  для входа на платформу  «Образовариум»                       СТАНЬ ШКОЛЬНИКОМ                       С РОБОБОРИКОМ </vt:lpstr>
      <vt:lpstr>Приветствую Вас!</vt:lpstr>
      <vt:lpstr>ШАГ 1</vt:lpstr>
      <vt:lpstr>ШАГ 2 нажать «Начать занятия бесплатно» </vt:lpstr>
      <vt:lpstr>ШАГ 3</vt:lpstr>
      <vt:lpstr>ШАГ 4 </vt:lpstr>
      <vt:lpstr>ШАГ 5 </vt:lpstr>
      <vt:lpstr>Слайд 8</vt:lpstr>
      <vt:lpstr>ШАГ 6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для родителей  для входа на платформу  «Образовариум» СТАНЬ ШКОЛЬНИКОМ  С РОБОБОРИКОМ </dc:title>
  <dc:creator>Лидочка</dc:creator>
  <cp:lastModifiedBy>Лидочка</cp:lastModifiedBy>
  <cp:revision>8</cp:revision>
  <dcterms:created xsi:type="dcterms:W3CDTF">2020-04-24T09:20:57Z</dcterms:created>
  <dcterms:modified xsi:type="dcterms:W3CDTF">2020-04-24T10:46:46Z</dcterms:modified>
</cp:coreProperties>
</file>